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3"/>
    <p:restoredTop sz="94651"/>
  </p:normalViewPr>
  <p:slideViewPr>
    <p:cSldViewPr snapToGrid="0" snapToObjects="1">
      <p:cViewPr varScale="1">
        <p:scale>
          <a:sx n="130" d="100"/>
          <a:sy n="130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economică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ne </a:t>
                </a:r>
                <a:r>
                  <a:rPr lang="en-US" sz="2400" dirty="0" err="1"/>
                  <a:t>spune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cât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pariem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alegem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treia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2019, Ashleigh </a:t>
                </a:r>
                <a:r>
                  <a:rPr lang="en-US" sz="2400" dirty="0" err="1"/>
                  <a:t>Barty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Calculul măsurilor TPR și FPR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TPR = TP / (TP + FP)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45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8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49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50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51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52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3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54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Sunt</a:t>
            </a:r>
            <a:r>
              <a:rPr lang="en-US" sz="2800" dirty="0"/>
              <a:t> date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2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5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68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0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1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74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7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79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0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1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3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8, Q = 2, Kendall Tau = (8-2) / 10 = 0.6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86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87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89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0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591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92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593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4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95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19880" cy="143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11020</TotalTime>
  <Words>2929</Words>
  <Application>Microsoft Macintosh PowerPoint</Application>
  <PresentationFormat>Custom</PresentationFormat>
  <Paragraphs>753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408</cp:revision>
  <dcterms:created xsi:type="dcterms:W3CDTF">2016-10-12T16:27:10Z</dcterms:created>
  <dcterms:modified xsi:type="dcterms:W3CDTF">2021-02-23T12:06:11Z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